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7" d="100"/>
          <a:sy n="77" d="100"/>
        </p:scale>
        <p:origin x="-30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CB9192C-0BED-4849-8524-A431A203D917}" type="datetimeFigureOut">
              <a:rPr lang="en-US" smtClean="0"/>
              <a:t>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E4F2D0-F37B-4404-BAFA-0E644F5C77DB}" type="slidenum">
              <a:rPr lang="en-US" smtClean="0"/>
              <a:t>‹#›</a:t>
            </a:fld>
            <a:endParaRPr lang="en-US"/>
          </a:p>
        </p:txBody>
      </p:sp>
    </p:spTree>
    <p:extLst>
      <p:ext uri="{BB962C8B-B14F-4D97-AF65-F5344CB8AC3E}">
        <p14:creationId xmlns:p14="http://schemas.microsoft.com/office/powerpoint/2010/main" val="17807861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B9192C-0BED-4849-8524-A431A203D917}" type="datetimeFigureOut">
              <a:rPr lang="en-US" smtClean="0"/>
              <a:t>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E4F2D0-F37B-4404-BAFA-0E644F5C77DB}" type="slidenum">
              <a:rPr lang="en-US" smtClean="0"/>
              <a:t>‹#›</a:t>
            </a:fld>
            <a:endParaRPr lang="en-US"/>
          </a:p>
        </p:txBody>
      </p:sp>
    </p:spTree>
    <p:extLst>
      <p:ext uri="{BB962C8B-B14F-4D97-AF65-F5344CB8AC3E}">
        <p14:creationId xmlns:p14="http://schemas.microsoft.com/office/powerpoint/2010/main" val="495028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B9192C-0BED-4849-8524-A431A203D917}" type="datetimeFigureOut">
              <a:rPr lang="en-US" smtClean="0"/>
              <a:t>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E4F2D0-F37B-4404-BAFA-0E644F5C77DB}" type="slidenum">
              <a:rPr lang="en-US" smtClean="0"/>
              <a:t>‹#›</a:t>
            </a:fld>
            <a:endParaRPr lang="en-US"/>
          </a:p>
        </p:txBody>
      </p:sp>
    </p:spTree>
    <p:extLst>
      <p:ext uri="{BB962C8B-B14F-4D97-AF65-F5344CB8AC3E}">
        <p14:creationId xmlns:p14="http://schemas.microsoft.com/office/powerpoint/2010/main" val="3997428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B9192C-0BED-4849-8524-A431A203D917}" type="datetimeFigureOut">
              <a:rPr lang="en-US" smtClean="0"/>
              <a:t>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E4F2D0-F37B-4404-BAFA-0E644F5C77DB}" type="slidenum">
              <a:rPr lang="en-US" smtClean="0"/>
              <a:t>‹#›</a:t>
            </a:fld>
            <a:endParaRPr lang="en-US"/>
          </a:p>
        </p:txBody>
      </p:sp>
    </p:spTree>
    <p:extLst>
      <p:ext uri="{BB962C8B-B14F-4D97-AF65-F5344CB8AC3E}">
        <p14:creationId xmlns:p14="http://schemas.microsoft.com/office/powerpoint/2010/main" val="21865420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CB9192C-0BED-4849-8524-A431A203D917}" type="datetimeFigureOut">
              <a:rPr lang="en-US" smtClean="0"/>
              <a:t>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E4F2D0-F37B-4404-BAFA-0E644F5C77DB}" type="slidenum">
              <a:rPr lang="en-US" smtClean="0"/>
              <a:t>‹#›</a:t>
            </a:fld>
            <a:endParaRPr lang="en-US"/>
          </a:p>
        </p:txBody>
      </p:sp>
    </p:spTree>
    <p:extLst>
      <p:ext uri="{BB962C8B-B14F-4D97-AF65-F5344CB8AC3E}">
        <p14:creationId xmlns:p14="http://schemas.microsoft.com/office/powerpoint/2010/main" val="610048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CB9192C-0BED-4849-8524-A431A203D917}" type="datetimeFigureOut">
              <a:rPr lang="en-US" smtClean="0"/>
              <a:t>2/16/2011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E4F2D0-F37B-4404-BAFA-0E644F5C77DB}" type="slidenum">
              <a:rPr lang="en-US" smtClean="0"/>
              <a:t>‹#›</a:t>
            </a:fld>
            <a:endParaRPr lang="en-US"/>
          </a:p>
        </p:txBody>
      </p:sp>
    </p:spTree>
    <p:extLst>
      <p:ext uri="{BB962C8B-B14F-4D97-AF65-F5344CB8AC3E}">
        <p14:creationId xmlns:p14="http://schemas.microsoft.com/office/powerpoint/2010/main" val="1864195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CB9192C-0BED-4849-8524-A431A203D917}" type="datetimeFigureOut">
              <a:rPr lang="en-US" smtClean="0"/>
              <a:t>2/16/2011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E4F2D0-F37B-4404-BAFA-0E644F5C77DB}" type="slidenum">
              <a:rPr lang="en-US" smtClean="0"/>
              <a:t>‹#›</a:t>
            </a:fld>
            <a:endParaRPr lang="en-US"/>
          </a:p>
        </p:txBody>
      </p:sp>
    </p:spTree>
    <p:extLst>
      <p:ext uri="{BB962C8B-B14F-4D97-AF65-F5344CB8AC3E}">
        <p14:creationId xmlns:p14="http://schemas.microsoft.com/office/powerpoint/2010/main" val="1060361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CB9192C-0BED-4849-8524-A431A203D917}" type="datetimeFigureOut">
              <a:rPr lang="en-US" smtClean="0"/>
              <a:t>2/16/2011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E4F2D0-F37B-4404-BAFA-0E644F5C77DB}" type="slidenum">
              <a:rPr lang="en-US" smtClean="0"/>
              <a:t>‹#›</a:t>
            </a:fld>
            <a:endParaRPr lang="en-US"/>
          </a:p>
        </p:txBody>
      </p:sp>
    </p:spTree>
    <p:extLst>
      <p:ext uri="{BB962C8B-B14F-4D97-AF65-F5344CB8AC3E}">
        <p14:creationId xmlns:p14="http://schemas.microsoft.com/office/powerpoint/2010/main" val="1725805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B9192C-0BED-4849-8524-A431A203D917}" type="datetimeFigureOut">
              <a:rPr lang="en-US" smtClean="0"/>
              <a:t>2/16/2011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E4F2D0-F37B-4404-BAFA-0E644F5C77DB}" type="slidenum">
              <a:rPr lang="en-US" smtClean="0"/>
              <a:t>‹#›</a:t>
            </a:fld>
            <a:endParaRPr lang="en-US"/>
          </a:p>
        </p:txBody>
      </p:sp>
    </p:spTree>
    <p:extLst>
      <p:ext uri="{BB962C8B-B14F-4D97-AF65-F5344CB8AC3E}">
        <p14:creationId xmlns:p14="http://schemas.microsoft.com/office/powerpoint/2010/main" val="3003046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B9192C-0BED-4849-8524-A431A203D917}" type="datetimeFigureOut">
              <a:rPr lang="en-US" smtClean="0"/>
              <a:t>2/16/2011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E4F2D0-F37B-4404-BAFA-0E644F5C77DB}" type="slidenum">
              <a:rPr lang="en-US" smtClean="0"/>
              <a:t>‹#›</a:t>
            </a:fld>
            <a:endParaRPr lang="en-US"/>
          </a:p>
        </p:txBody>
      </p:sp>
    </p:spTree>
    <p:extLst>
      <p:ext uri="{BB962C8B-B14F-4D97-AF65-F5344CB8AC3E}">
        <p14:creationId xmlns:p14="http://schemas.microsoft.com/office/powerpoint/2010/main" val="26521236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B9192C-0BED-4849-8524-A431A203D917}" type="datetimeFigureOut">
              <a:rPr lang="en-US" smtClean="0"/>
              <a:t>2/16/2011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E4F2D0-F37B-4404-BAFA-0E644F5C77DB}" type="slidenum">
              <a:rPr lang="en-US" smtClean="0"/>
              <a:t>‹#›</a:t>
            </a:fld>
            <a:endParaRPr lang="en-US"/>
          </a:p>
        </p:txBody>
      </p:sp>
    </p:spTree>
    <p:extLst>
      <p:ext uri="{BB962C8B-B14F-4D97-AF65-F5344CB8AC3E}">
        <p14:creationId xmlns:p14="http://schemas.microsoft.com/office/powerpoint/2010/main" val="7017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B9192C-0BED-4849-8524-A431A203D917}" type="datetimeFigureOut">
              <a:rPr lang="en-US" smtClean="0"/>
              <a:t>2/16/2011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E4F2D0-F37B-4404-BAFA-0E644F5C77DB}" type="slidenum">
              <a:rPr lang="en-US" smtClean="0"/>
              <a:t>‹#›</a:t>
            </a:fld>
            <a:endParaRPr lang="en-US"/>
          </a:p>
        </p:txBody>
      </p:sp>
    </p:spTree>
    <p:extLst>
      <p:ext uri="{BB962C8B-B14F-4D97-AF65-F5344CB8AC3E}">
        <p14:creationId xmlns:p14="http://schemas.microsoft.com/office/powerpoint/2010/main" val="36857534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0"/>
            <a:ext cx="7772400" cy="4419600"/>
          </a:xfrm>
          <a:solidFill>
            <a:srgbClr val="92D050"/>
          </a:solidFill>
        </p:spPr>
        <p:txBody>
          <a:bodyPr>
            <a:normAutofit/>
          </a:bodyPr>
          <a:lstStyle/>
          <a:p>
            <a:r>
              <a:rPr lang="en-US" sz="4000" dirty="0" smtClean="0">
                <a:solidFill>
                  <a:srgbClr val="7030A0"/>
                </a:solidFill>
                <a:latin typeface="Blackoak Std" pitchFamily="50" charset="0"/>
              </a:rPr>
              <a:t>Poem Power Point Assignment</a:t>
            </a:r>
            <a:endParaRPr lang="en-US" sz="4000" dirty="0">
              <a:solidFill>
                <a:srgbClr val="7030A0"/>
              </a:solidFill>
              <a:latin typeface="Blackoak Std" pitchFamily="50" charset="0"/>
            </a:endParaRPr>
          </a:p>
        </p:txBody>
      </p:sp>
      <p:sp>
        <p:nvSpPr>
          <p:cNvPr id="3" name="Subtitle 2"/>
          <p:cNvSpPr>
            <a:spLocks noGrp="1"/>
          </p:cNvSpPr>
          <p:nvPr>
            <p:ph type="subTitle" idx="1"/>
          </p:nvPr>
        </p:nvSpPr>
        <p:spPr>
          <a:xfrm>
            <a:off x="685800" y="4800600"/>
            <a:ext cx="7772400" cy="762000"/>
          </a:xfrm>
          <a:solidFill>
            <a:srgbClr val="92D050"/>
          </a:solidFill>
        </p:spPr>
        <p:txBody>
          <a:bodyPr/>
          <a:lstStyle/>
          <a:p>
            <a:r>
              <a:rPr lang="en-US" dirty="0" smtClean="0"/>
              <a:t> </a:t>
            </a:r>
            <a:r>
              <a:rPr lang="en-US" b="1" dirty="0" smtClean="0">
                <a:solidFill>
                  <a:srgbClr val="7030A0"/>
                </a:solidFill>
                <a:latin typeface="Blackoak Std" pitchFamily="50" charset="0"/>
              </a:rPr>
              <a:t>5B</a:t>
            </a:r>
            <a:endParaRPr lang="en-US" b="1" dirty="0">
              <a:solidFill>
                <a:srgbClr val="7030A0"/>
              </a:solidFill>
              <a:latin typeface="Blackoak Std" pitchFamily="50" charset="0"/>
            </a:endParaRPr>
          </a:p>
        </p:txBody>
      </p:sp>
    </p:spTree>
    <p:extLst>
      <p:ext uri="{BB962C8B-B14F-4D97-AF65-F5344CB8AC3E}">
        <p14:creationId xmlns:p14="http://schemas.microsoft.com/office/powerpoint/2010/main" val="33727604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latin typeface="Comic Sans MS" pitchFamily="66" charset="0"/>
              </a:rPr>
              <a:t>What should your PPT have?</a:t>
            </a:r>
            <a:endParaRPr lang="en-US" b="1" dirty="0">
              <a:solidFill>
                <a:srgbClr val="C00000"/>
              </a:solidFill>
              <a:latin typeface="Comic Sans MS" pitchFamily="66" charset="0"/>
            </a:endParaRPr>
          </a:p>
        </p:txBody>
      </p:sp>
      <p:sp>
        <p:nvSpPr>
          <p:cNvPr id="3" name="Content Placeholder 2"/>
          <p:cNvSpPr>
            <a:spLocks noGrp="1"/>
          </p:cNvSpPr>
          <p:nvPr>
            <p:ph idx="1"/>
          </p:nvPr>
        </p:nvSpPr>
        <p:spPr>
          <a:xfrm>
            <a:off x="457200" y="1371600"/>
            <a:ext cx="8229600" cy="5029200"/>
          </a:xfrm>
          <a:solidFill>
            <a:schemeClr val="accent3">
              <a:lumMod val="40000"/>
              <a:lumOff val="60000"/>
            </a:schemeClr>
          </a:solidFill>
        </p:spPr>
        <p:txBody>
          <a:bodyPr>
            <a:normAutofit lnSpcReduction="10000"/>
          </a:bodyPr>
          <a:lstStyle/>
          <a:p>
            <a:r>
              <a:rPr lang="en-US" dirty="0" smtClean="0">
                <a:solidFill>
                  <a:srgbClr val="002060"/>
                </a:solidFill>
              </a:rPr>
              <a:t>1.  Title Page</a:t>
            </a:r>
          </a:p>
          <a:p>
            <a:r>
              <a:rPr lang="en-US" dirty="0" smtClean="0">
                <a:solidFill>
                  <a:srgbClr val="002060"/>
                </a:solidFill>
              </a:rPr>
              <a:t>2.  Table of Contents</a:t>
            </a:r>
          </a:p>
          <a:p>
            <a:r>
              <a:rPr lang="en-US" dirty="0" smtClean="0">
                <a:solidFill>
                  <a:srgbClr val="002060"/>
                </a:solidFill>
              </a:rPr>
              <a:t>3. 2 Cinquain Poem Examples</a:t>
            </a:r>
          </a:p>
          <a:p>
            <a:r>
              <a:rPr lang="en-US" dirty="0" smtClean="0">
                <a:solidFill>
                  <a:srgbClr val="002060"/>
                </a:solidFill>
              </a:rPr>
              <a:t>4.  2 Haiku Poem Examples</a:t>
            </a:r>
          </a:p>
          <a:p>
            <a:r>
              <a:rPr lang="en-US" dirty="0" smtClean="0">
                <a:solidFill>
                  <a:srgbClr val="002060"/>
                </a:solidFill>
              </a:rPr>
              <a:t>5.  2 Diamante Poem Examples</a:t>
            </a:r>
          </a:p>
          <a:p>
            <a:r>
              <a:rPr lang="en-US" dirty="0" smtClean="0">
                <a:solidFill>
                  <a:srgbClr val="002060"/>
                </a:solidFill>
              </a:rPr>
              <a:t>6.  2 Acrostic Poem Examples</a:t>
            </a:r>
          </a:p>
          <a:p>
            <a:r>
              <a:rPr lang="en-US" dirty="0" smtClean="0">
                <a:solidFill>
                  <a:srgbClr val="002060"/>
                </a:solidFill>
              </a:rPr>
              <a:t>7.  1 Recipe Poem</a:t>
            </a:r>
          </a:p>
          <a:p>
            <a:r>
              <a:rPr lang="en-US" dirty="0" smtClean="0">
                <a:solidFill>
                  <a:srgbClr val="002060"/>
                </a:solidFill>
              </a:rPr>
              <a:t>8.  1 Personal Poem</a:t>
            </a:r>
          </a:p>
          <a:p>
            <a:r>
              <a:rPr lang="en-US" dirty="0" smtClean="0">
                <a:solidFill>
                  <a:srgbClr val="002060"/>
                </a:solidFill>
              </a:rPr>
              <a:t>9.  2 Limericks</a:t>
            </a:r>
            <a:endParaRPr lang="en-US" dirty="0">
              <a:solidFill>
                <a:srgbClr val="002060"/>
              </a:solidFill>
            </a:endParaRPr>
          </a:p>
        </p:txBody>
      </p:sp>
    </p:spTree>
    <p:extLst>
      <p:ext uri="{BB962C8B-B14F-4D97-AF65-F5344CB8AC3E}">
        <p14:creationId xmlns:p14="http://schemas.microsoft.com/office/powerpoint/2010/main" val="15340344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7030A0"/>
                </a:solidFill>
              </a:rPr>
              <a:t>How to create a PPT</a:t>
            </a:r>
            <a:endParaRPr lang="en-US" b="1" dirty="0">
              <a:solidFill>
                <a:srgbClr val="7030A0"/>
              </a:solidFill>
            </a:endParaRPr>
          </a:p>
        </p:txBody>
      </p:sp>
      <p:sp>
        <p:nvSpPr>
          <p:cNvPr id="3" name="Content Placeholder 2"/>
          <p:cNvSpPr>
            <a:spLocks noGrp="1"/>
          </p:cNvSpPr>
          <p:nvPr>
            <p:ph idx="1"/>
          </p:nvPr>
        </p:nvSpPr>
        <p:spPr>
          <a:xfrm>
            <a:off x="457200" y="1295400"/>
            <a:ext cx="8229600" cy="4830763"/>
          </a:xfrm>
          <a:blipFill>
            <a:blip r:embed="rId2"/>
            <a:tile tx="0" ty="0" sx="100000" sy="100000" flip="none" algn="tl"/>
          </a:blipFill>
        </p:spPr>
        <p:txBody>
          <a:bodyPr>
            <a:normAutofit/>
          </a:bodyPr>
          <a:lstStyle/>
          <a:p>
            <a:r>
              <a:rPr lang="en-US" b="1" dirty="0" smtClean="0">
                <a:solidFill>
                  <a:schemeClr val="accent3">
                    <a:lumMod val="75000"/>
                  </a:schemeClr>
                </a:solidFill>
              </a:rPr>
              <a:t>1.  Open “All Programs”</a:t>
            </a:r>
          </a:p>
          <a:p>
            <a:r>
              <a:rPr lang="en-US" b="1" dirty="0" smtClean="0">
                <a:solidFill>
                  <a:schemeClr val="accent3">
                    <a:lumMod val="75000"/>
                  </a:schemeClr>
                </a:solidFill>
              </a:rPr>
              <a:t>2.  Choose Microsoft Office </a:t>
            </a:r>
          </a:p>
          <a:p>
            <a:r>
              <a:rPr lang="en-US" b="1" dirty="0" smtClean="0">
                <a:solidFill>
                  <a:schemeClr val="accent3">
                    <a:lumMod val="75000"/>
                  </a:schemeClr>
                </a:solidFill>
              </a:rPr>
              <a:t>3.  Choose Power Point 2010</a:t>
            </a:r>
          </a:p>
          <a:p>
            <a:r>
              <a:rPr lang="en-US" b="1" dirty="0" smtClean="0">
                <a:solidFill>
                  <a:schemeClr val="accent3">
                    <a:lumMod val="75000"/>
                  </a:schemeClr>
                </a:solidFill>
              </a:rPr>
              <a:t>4.  Create new document</a:t>
            </a:r>
          </a:p>
          <a:p>
            <a:r>
              <a:rPr lang="en-US" b="1" dirty="0" smtClean="0">
                <a:solidFill>
                  <a:schemeClr val="accent3">
                    <a:lumMod val="75000"/>
                  </a:schemeClr>
                </a:solidFill>
              </a:rPr>
              <a:t>5.  Right Click:  Add new slide</a:t>
            </a:r>
          </a:p>
          <a:p>
            <a:r>
              <a:rPr lang="en-US" b="1" dirty="0" smtClean="0">
                <a:solidFill>
                  <a:schemeClr val="accent3">
                    <a:lumMod val="75000"/>
                  </a:schemeClr>
                </a:solidFill>
              </a:rPr>
              <a:t>6.  1 page for each poem, title on each slide</a:t>
            </a:r>
          </a:p>
          <a:p>
            <a:r>
              <a:rPr lang="en-US" b="1" dirty="0" smtClean="0">
                <a:solidFill>
                  <a:schemeClr val="accent3">
                    <a:lumMod val="75000"/>
                  </a:schemeClr>
                </a:solidFill>
              </a:rPr>
              <a:t>7.  Experiment with Photos, Clip Art, Colors, Fonts and Backgrounds</a:t>
            </a:r>
          </a:p>
          <a:p>
            <a:endParaRPr lang="en-US" dirty="0"/>
          </a:p>
        </p:txBody>
      </p:sp>
    </p:spTree>
    <p:extLst>
      <p:ext uri="{BB962C8B-B14F-4D97-AF65-F5344CB8AC3E}">
        <p14:creationId xmlns:p14="http://schemas.microsoft.com/office/powerpoint/2010/main" val="20990714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a:tile tx="0" ty="0" sx="100000" sy="100000" flip="none" algn="tl"/>
          </a:blipFill>
        </p:spPr>
        <p:txBody>
          <a:bodyPr/>
          <a:lstStyle/>
          <a:p>
            <a:r>
              <a:rPr lang="en-US" dirty="0" smtClean="0">
                <a:solidFill>
                  <a:srgbClr val="002060"/>
                </a:solidFill>
              </a:rPr>
              <a:t>When?  How?</a:t>
            </a:r>
            <a:endParaRPr lang="en-US" dirty="0">
              <a:solidFill>
                <a:srgbClr val="002060"/>
              </a:solidFill>
            </a:endParaRPr>
          </a:p>
        </p:txBody>
      </p:sp>
      <p:sp>
        <p:nvSpPr>
          <p:cNvPr id="3" name="Content Placeholder 2"/>
          <p:cNvSpPr>
            <a:spLocks noGrp="1"/>
          </p:cNvSpPr>
          <p:nvPr>
            <p:ph idx="1"/>
          </p:nvPr>
        </p:nvSpPr>
        <p:spPr>
          <a:xfrm>
            <a:off x="457200" y="1600201"/>
            <a:ext cx="8229600" cy="3048000"/>
          </a:xfrm>
          <a:blipFill>
            <a:blip r:embed="rId2"/>
            <a:tile tx="0" ty="0" sx="100000" sy="100000" flip="none" algn="tl"/>
          </a:blipFill>
        </p:spPr>
        <p:txBody>
          <a:bodyPr/>
          <a:lstStyle/>
          <a:p>
            <a:r>
              <a:rPr lang="en-US" dirty="0" smtClean="0">
                <a:solidFill>
                  <a:srgbClr val="002060"/>
                </a:solidFill>
              </a:rPr>
              <a:t>We will be working on this assignment during our computer periods on Friday.  Feel free to work at home if you have the opportunity.  Please ensure that your USB is at school throughout the week.</a:t>
            </a:r>
            <a:endParaRPr lang="en-US" dirty="0">
              <a:solidFill>
                <a:srgbClr val="002060"/>
              </a:solidFill>
            </a:endParaRPr>
          </a:p>
        </p:txBody>
      </p:sp>
    </p:spTree>
    <p:extLst>
      <p:ext uri="{BB962C8B-B14F-4D97-AF65-F5344CB8AC3E}">
        <p14:creationId xmlns:p14="http://schemas.microsoft.com/office/powerpoint/2010/main" val="141200625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163</Words>
  <Application>Microsoft Office PowerPoint</Application>
  <PresentationFormat>On-screen Show (4:3)</PresentationFormat>
  <Paragraphs>22</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Poem Power Point Assignment</vt:lpstr>
      <vt:lpstr>What should your PPT have?</vt:lpstr>
      <vt:lpstr>How to create a PPT</vt:lpstr>
      <vt:lpstr>When?  How?</vt:lpstr>
    </vt:vector>
  </TitlesOfParts>
  <Company>ic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Poem Power Point Assignment</dc:title>
  <dc:creator>Kimberly Leiske</dc:creator>
  <cp:lastModifiedBy>Kimberly Leiske</cp:lastModifiedBy>
  <cp:revision>3</cp:revision>
  <dcterms:created xsi:type="dcterms:W3CDTF">2011-02-10T06:55:19Z</dcterms:created>
  <dcterms:modified xsi:type="dcterms:W3CDTF">2011-02-16T10:18:31Z</dcterms:modified>
</cp:coreProperties>
</file>